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5" r:id="rId3"/>
    <p:sldId id="375" r:id="rId4"/>
    <p:sldId id="366" r:id="rId5"/>
    <p:sldId id="367" r:id="rId6"/>
    <p:sldId id="368" r:id="rId7"/>
    <p:sldId id="370" r:id="rId8"/>
    <p:sldId id="371" r:id="rId9"/>
    <p:sldId id="372" r:id="rId10"/>
    <p:sldId id="373" r:id="rId11"/>
    <p:sldId id="374" r:id="rId12"/>
    <p:sldId id="3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00" d="100"/>
          <a:sy n="100" d="100"/>
        </p:scale>
        <p:origin x="7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1535" b="27954"/>
          <a:stretch/>
        </p:blipFill>
        <p:spPr>
          <a:xfrm>
            <a:off x="0" y="3882044"/>
            <a:ext cx="12192000" cy="29759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patrolling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5105990" y="4779015"/>
            <a:ext cx="2520028" cy="153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is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, </a:t>
            </a:r>
            <a:r>
              <a:rPr lang="nl-BE" dirty="0" err="1"/>
              <a:t>merely</a:t>
            </a:r>
            <a:r>
              <a:rPr lang="nl-BE" dirty="0"/>
              <a:t> a </a:t>
            </a:r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happen.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9616553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6456004" y="585693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6636005" y="5218532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8" y="2528990"/>
            <a:ext cx="2070023" cy="1260013"/>
          </a:xfrm>
          <a:prstGeom prst="borderCallout1">
            <a:avLst>
              <a:gd name="adj1" fmla="val 18750"/>
              <a:gd name="adj2" fmla="val -8333"/>
              <a:gd name="adj3" fmla="val 219696"/>
              <a:gd name="adj4" fmla="val -1399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not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reacting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either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event,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use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AI_ class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model </a:t>
            </a:r>
            <a:r>
              <a:rPr lang="nl-BE" b="0" dirty="0" err="1">
                <a:solidFill>
                  <a:schemeClr val="tx1"/>
                </a:solidFill>
              </a:rPr>
              <a:t>defensive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offensive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behaviour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446015" y="3248998"/>
            <a:ext cx="914400" cy="108001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6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6495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755974" y="585902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441715"/>
            <a:ext cx="2245558" cy="32731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3935975" y="522062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438598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4020"/>
              <a:gd name="adj4" fmla="val -132221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ai_patrol_zone</a:t>
            </a:r>
            <a:r>
              <a:rPr lang="nl-BE" dirty="0"/>
              <a:t>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  <a:endCxn id="12" idx="1"/>
          </p:cNvCxnSpPr>
          <p:nvPr/>
        </p:nvCxnSpPr>
        <p:spPr>
          <a:xfrm>
            <a:off x="3665973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7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71" name="Afgeronde rechthoek 11"/>
          <p:cNvSpPr/>
          <p:nvPr/>
        </p:nvSpPr>
        <p:spPr>
          <a:xfrm>
            <a:off x="1325947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93" name="Afgeronde rechthoek 11"/>
          <p:cNvSpPr/>
          <p:nvPr/>
        </p:nvSpPr>
        <p:spPr>
          <a:xfrm>
            <a:off x="4205979" y="324899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105" name="Rechthoek 104"/>
          <p:cNvSpPr/>
          <p:nvPr/>
        </p:nvSpPr>
        <p:spPr>
          <a:xfrm>
            <a:off x="515938" y="4689014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875942" y="5139020"/>
            <a:ext cx="540006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8" y="5499024"/>
            <a:ext cx="1260014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44" idx="3"/>
            <a:endCxn id="105" idx="3"/>
          </p:cNvCxnSpPr>
          <p:nvPr/>
        </p:nvCxnSpPr>
        <p:spPr>
          <a:xfrm flipH="1" flipV="1">
            <a:off x="1415948" y="4869017"/>
            <a:ext cx="3690040" cy="720009"/>
          </a:xfrm>
          <a:prstGeom prst="bentConnector3">
            <a:avLst>
              <a:gd name="adj1" fmla="val -619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Verbindingslijn: gebogen 116"/>
          <p:cNvCxnSpPr>
            <a:cxnSpLocks/>
            <a:stCxn id="71" idx="3"/>
            <a:endCxn id="105" idx="3"/>
          </p:cNvCxnSpPr>
          <p:nvPr/>
        </p:nvCxnSpPr>
        <p:spPr>
          <a:xfrm flipH="1" flipV="1">
            <a:off x="1415948" y="4869017"/>
            <a:ext cx="810009" cy="1440016"/>
          </a:xfrm>
          <a:prstGeom prst="bentConnector3">
            <a:avLst>
              <a:gd name="adj1" fmla="val -383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6726007" y="3338998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5645995" y="3248998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Returning</a:t>
            </a:r>
            <a:endParaRPr lang="nl-BE" sz="1100" dirty="0"/>
          </a:p>
        </p:txBody>
      </p: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5105989" y="3429001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6546005" y="3429000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hoek 42"/>
          <p:cNvSpPr/>
          <p:nvPr/>
        </p:nvSpPr>
        <p:spPr>
          <a:xfrm>
            <a:off x="2765962" y="5409023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4" name="Afgeronde rechthoek 11"/>
          <p:cNvSpPr/>
          <p:nvPr/>
        </p:nvSpPr>
        <p:spPr>
          <a:xfrm>
            <a:off x="4205978" y="540902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7" name="Rechte verbindingslijn met pijl 46"/>
          <p:cNvCxnSpPr>
            <a:cxnSpLocks/>
            <a:stCxn id="46" idx="3"/>
            <a:endCxn id="43" idx="1"/>
          </p:cNvCxnSpPr>
          <p:nvPr/>
        </p:nvCxnSpPr>
        <p:spPr>
          <a:xfrm>
            <a:off x="2225957" y="5589025"/>
            <a:ext cx="540005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cxnSpLocks/>
            <a:stCxn id="43" idx="3"/>
            <a:endCxn id="44" idx="1"/>
          </p:cNvCxnSpPr>
          <p:nvPr/>
        </p:nvCxnSpPr>
        <p:spPr>
          <a:xfrm>
            <a:off x="3665972" y="5589026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56" name="Rechthoek 55"/>
          <p:cNvSpPr/>
          <p:nvPr/>
        </p:nvSpPr>
        <p:spPr>
          <a:xfrm>
            <a:off x="965942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57" name="Rechte verbindingslijn met pijl 56"/>
          <p:cNvCxnSpPr>
            <a:cxnSpLocks/>
            <a:stCxn id="56" idx="3"/>
            <a:endCxn id="5" idx="1"/>
          </p:cNvCxnSpPr>
          <p:nvPr/>
        </p:nvCxnSpPr>
        <p:spPr>
          <a:xfrm flipV="1">
            <a:off x="1145945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met pijl 60"/>
          <p:cNvCxnSpPr>
            <a:cxnSpLocks/>
            <a:stCxn id="12" idx="2"/>
            <a:endCxn id="93" idx="0"/>
          </p:cNvCxnSpPr>
          <p:nvPr/>
        </p:nvCxnSpPr>
        <p:spPr>
          <a:xfrm>
            <a:off x="4655984" y="2888994"/>
            <a:ext cx="0" cy="360004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598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lets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ai </a:t>
            </a:r>
            <a:r>
              <a:rPr lang="nl-BE" dirty="0" err="1"/>
              <a:t>patrol</a:t>
            </a:r>
            <a:r>
              <a:rPr lang="nl-BE" dirty="0"/>
              <a:t> a </a:t>
            </a:r>
            <a:r>
              <a:rPr lang="nl-BE" dirty="0" err="1"/>
              <a:t>patrol</a:t>
            </a:r>
            <a:r>
              <a:rPr lang="nl-BE" dirty="0"/>
              <a:t> zone, </a:t>
            </a:r>
            <a:r>
              <a:rPr lang="nl-BE" dirty="0" err="1"/>
              <a:t>while</a:t>
            </a:r>
            <a:r>
              <a:rPr lang="nl-BE" dirty="0"/>
              <a:t> </a:t>
            </a:r>
            <a:r>
              <a:rPr lang="nl-BE" dirty="0" err="1"/>
              <a:t>detecting</a:t>
            </a:r>
            <a:r>
              <a:rPr lang="nl-BE" dirty="0"/>
              <a:t> targets.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1145943" y="2528990"/>
            <a:ext cx="1980023" cy="1080011"/>
          </a:xfrm>
          <a:prstGeom prst="borderCallout1">
            <a:avLst>
              <a:gd name="adj1" fmla="val 18750"/>
              <a:gd name="adj2" fmla="val -8333"/>
              <a:gd name="adj3" fmla="val 97986"/>
              <a:gd name="adj4" fmla="val -7468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</a:t>
            </a:r>
            <a:r>
              <a:rPr lang="nl-BE" b="0" dirty="0">
                <a:solidFill>
                  <a:schemeClr val="tx1"/>
                </a:solidFill>
              </a:rPr>
              <a:t> AI in a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while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targets,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which</a:t>
            </a:r>
            <a:r>
              <a:rPr lang="nl-BE" b="0" dirty="0">
                <a:solidFill>
                  <a:schemeClr val="tx1"/>
                </a:solidFill>
              </a:rPr>
              <a:t> are </a:t>
            </a:r>
            <a:r>
              <a:rPr lang="nl-BE" b="0" dirty="0" err="1">
                <a:solidFill>
                  <a:schemeClr val="tx1"/>
                </a:solidFill>
              </a:rPr>
              <a:t>reported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504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AI_PATROL_ZONE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395971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3575972" y="558902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035966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4100905" y="5499023"/>
            <a:ext cx="1635091" cy="2710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45769"/>
              <a:gd name="adj4" fmla="val -5532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56874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</p:cNvCxnSpPr>
          <p:nvPr/>
        </p:nvCxnSpPr>
        <p:spPr>
          <a:xfrm flipH="1" flipV="1">
            <a:off x="5465994" y="3429000"/>
            <a:ext cx="180001" cy="1890021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4245842">
            <a:off x="5375992" y="504901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825997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2984"/>
              <a:gd name="adj4" fmla="val -25514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Upon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arrival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 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90058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cxnSp>
        <p:nvCxnSpPr>
          <p:cNvPr id="25" name="Rechte verbindingslijn met pijl 24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390891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375992" y="3270510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Afgeronde rechthoek 11"/>
          <p:cNvSpPr/>
          <p:nvPr/>
        </p:nvSpPr>
        <p:spPr>
          <a:xfrm>
            <a:off x="4745985" y="297899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74425"/>
              <a:gd name="adj4" fmla="val -14387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14908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10056045" y="64074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7139980">
            <a:off x="10236046" y="5769026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5285992" y="46476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465993" y="4009226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kstvak 32"/>
          <p:cNvSpPr txBox="1"/>
          <p:nvPr/>
        </p:nvSpPr>
        <p:spPr>
          <a:xfrm flipH="1">
            <a:off x="7806019" y="3789005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An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taking</a:t>
            </a:r>
            <a:r>
              <a:rPr lang="nl-BE" b="0" dirty="0">
                <a:solidFill>
                  <a:schemeClr val="tx1"/>
                </a:solidFill>
              </a:rPr>
              <a:t> off…</a:t>
            </a:r>
          </a:p>
        </p:txBody>
      </p:sp>
    </p:spTree>
    <p:extLst>
      <p:ext uri="{BB962C8B-B14F-4D97-AF65-F5344CB8AC3E}">
        <p14:creationId xmlns:p14="http://schemas.microsoft.com/office/powerpoint/2010/main" val="2739067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enemies</a:t>
            </a:r>
            <a:r>
              <a:rPr lang="nl-BE" dirty="0"/>
              <a:t> are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event.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988691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8076022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8256023" y="558902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Afgeronde rechthoek 11"/>
          <p:cNvSpPr/>
          <p:nvPr/>
        </p:nvSpPr>
        <p:spPr>
          <a:xfrm>
            <a:off x="5825997" y="4869016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32" name="Tekstvak 31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93598"/>
              <a:gd name="adj4" fmla="val -220176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9786041" y="3609002"/>
            <a:ext cx="1530017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…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is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1" name="Rechte verbindingslijn 10"/>
          <p:cNvCxnSpPr>
            <a:cxnSpLocks/>
            <a:stCxn id="8" idx="0"/>
            <a:endCxn id="27" idx="0"/>
          </p:cNvCxnSpPr>
          <p:nvPr/>
        </p:nvCxnSpPr>
        <p:spPr>
          <a:xfrm>
            <a:off x="6092052" y="5455034"/>
            <a:ext cx="2186830" cy="295267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1"/>
          <p:cNvSpPr/>
          <p:nvPr/>
        </p:nvSpPr>
        <p:spPr>
          <a:xfrm>
            <a:off x="7986021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sp>
        <p:nvSpPr>
          <p:cNvPr id="35" name="Tekstvak 34"/>
          <p:cNvSpPr txBox="1"/>
          <p:nvPr/>
        </p:nvSpPr>
        <p:spPr>
          <a:xfrm flipH="1">
            <a:off x="6005999" y="3789004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193138"/>
              <a:gd name="adj4" fmla="val -739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event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identify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enemies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36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11563</TotalTime>
  <Words>262</Words>
  <Application>Microsoft Office PowerPoint</Application>
  <PresentationFormat>Breedbeeld</PresentationFormat>
  <Paragraphs>103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Gestreept</vt:lpstr>
      <vt:lpstr>moose for dcs world patrolling</vt:lpstr>
      <vt:lpstr>ai_patrol_zone finite state machine</vt:lpstr>
      <vt:lpstr>a process that lets an ai patrol a patrol zone, while detecting targets.</vt:lpstr>
      <vt:lpstr>the patrol process needs to be started.</vt:lpstr>
      <vt:lpstr>routes the AI to random points in the patrol zone.</vt:lpstr>
      <vt:lpstr>patrol a zone and don’t engage the enemy</vt:lpstr>
      <vt:lpstr>patrol a zone and don’t engage the enemy</vt:lpstr>
      <vt:lpstr>patrol a zone and don’t engage the enemy</vt:lpstr>
      <vt:lpstr>enemies are detected and reported through the Detected event.</vt:lpstr>
      <vt:lpstr>the enemy is not engaged, merely a detection will happen.</vt:lpstr>
      <vt:lpstr>patrol a zone and don’t engage the enemy.</vt:lpstr>
      <vt:lpstr>moose for dcs world patrolling PAT-001 – PATROLLING in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457</cp:revision>
  <dcterms:created xsi:type="dcterms:W3CDTF">2016-04-14T07:37:30Z</dcterms:created>
  <dcterms:modified xsi:type="dcterms:W3CDTF">2017-01-15T16:39:39Z</dcterms:modified>
</cp:coreProperties>
</file>

<file path=docProps/thumbnail.jpeg>
</file>